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PT Sans Narrow"/>
      <p:regular r:id="rId49"/>
      <p:bold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PTSansNarrow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regular.fntdata"/><Relationship Id="rId50" Type="http://schemas.openxmlformats.org/officeDocument/2006/relationships/font" Target="fonts/PTSansNarrow-bold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f0ff0e8e8_9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f0ff0e8e8_9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f0ff0e8e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f0ff0e8e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f0ff0e8e8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f0ff0e8e8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f0ff0e8e8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f0ff0e8e8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f0ff0e8e8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f0ff0e8e8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0ff0e8e8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0ff0e8e8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f0ff0e8e8_9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f0ff0e8e8_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0ff0e8e8_9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0ff0e8e8_9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f0ff0e8e8_9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f0ff0e8e8_9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f0ff0e8e8_9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f0ff0e8e8_9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ecc1cbf0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ecc1cbf0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f0ff0e8e8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f0ff0e8e8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f0ff0ec2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f0ff0ec2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f0ff0ec2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f0ff0ec2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f0ff0e8e8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f0ff0e8e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f0ff0e8e8_9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f0ff0e8e8_9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f0ff0ec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f0ff0ec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f0ff0e8e8_9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f0ff0e8e8_9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f0ff0e8e8_9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f0ff0e8e8_9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f0ff0e8e8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f0ff0e8e8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f0ff0e8e8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f0ff0e8e8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f0ff0e8e8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f0ff0e8e8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f0ff0e8e8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f0ff0e8e8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f0ff0e8e8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f0ff0e8e8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ed133283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ed133283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f0ff0e8e8_9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f0ff0e8e8_9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f0ff0e8e8_9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f0ff0e8e8_9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f0ff0e8e8_9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f0ff0e8e8_9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f0ff0e8e8_9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f0ff0e8e8_9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f0ff0e8e8_9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ef0ff0e8e8_9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f0ff0e8e8_9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ef0ff0e8e8_9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f0ff0e8e8_9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f0ff0e8e8_9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ecc1cbf0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ecc1cbf0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f0ff0e8e8_9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f0ff0e8e8_9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ecc1cbf0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ecc1cbf0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ecc1cbf0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eecc1cbf0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ecc1cbf0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ecc1cbf0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ecc1cbf0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ecc1cbf0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ed13328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ed13328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ed133283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ed133283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f0ff0e8e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f0ff0e8e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ed1332d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ed1332d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colab.research.google.com/drive/1LADn9LugL0VAT1IVfbKU3wxOyWPI3C13?usp=sharing" TargetMode="External"/><Relationship Id="rId4" Type="http://schemas.openxmlformats.org/officeDocument/2006/relationships/hyperlink" Target="https://www.w3schools.com/python/default.asp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sasanadigital.com/beberapa-fungsi-dari-kecerdasan-buatan-ai-dalam-dunia-industri/" TargetMode="External"/><Relationship Id="rId4" Type="http://schemas.openxmlformats.org/officeDocument/2006/relationships/hyperlink" Target="https://www.bostondynamics.com/atlas" TargetMode="External"/><Relationship Id="rId11" Type="http://schemas.openxmlformats.org/officeDocument/2006/relationships/hyperlink" Target="https://www.dreamstime.com/stock-photo-sliced-citrus-fruit-lime-lemon-orange-grapefruit-colorful-isolated-white-image46469104" TargetMode="External"/><Relationship Id="rId10" Type="http://schemas.openxmlformats.org/officeDocument/2006/relationships/hyperlink" Target="https://scikit-learn.org/stable/modules/preprocessing.html" TargetMode="External"/><Relationship Id="rId12" Type="http://schemas.openxmlformats.org/officeDocument/2006/relationships/hyperlink" Target="https://www.dicoding.com" TargetMode="External"/><Relationship Id="rId9" Type="http://schemas.openxmlformats.org/officeDocument/2006/relationships/hyperlink" Target="https://www.w3schools.com/python" TargetMode="External"/><Relationship Id="rId5" Type="http://schemas.openxmlformats.org/officeDocument/2006/relationships/hyperlink" Target="https://shop.bostondynamics.com/" TargetMode="External"/><Relationship Id="rId6" Type="http://schemas.openxmlformats.org/officeDocument/2006/relationships/hyperlink" Target="https://deepmind.com/alphago-china" TargetMode="External"/><Relationship Id="rId7" Type="http://schemas.openxmlformats.org/officeDocument/2006/relationships/hyperlink" Target="https://www.carmagazine.co.uk/car-news/tech/tesla-autopilot/" TargetMode="External"/><Relationship Id="rId8" Type="http://schemas.openxmlformats.org/officeDocument/2006/relationships/hyperlink" Target="https://www.tesla.com/AI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hyperlink" Target="https://www.youtube.com/watch?v=EGABAx52GKI" TargetMode="External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hyperlink" Target="https://www.python.org/download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Dasar Python Programming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Pertemuan Minggu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Kenapa harus  Python?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589725" y="1266325"/>
            <a:ext cx="7771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Karena Python Populer digunakan oleh perusahaan besar seperti Google, Microsoft, IBM dll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Mudah di pelajari, dibaca, dimaintenace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Library standar yang cukup banyak dan fungsional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Interaktif, portable, extendable, scalable dan memiliki fungsi yang banyak tergantung kebutuhan dari pengguna.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Dasar-Dasar Pemrogramman Python</a:t>
            </a:r>
            <a:endParaRPr/>
          </a:p>
        </p:txBody>
      </p:sp>
      <p:sp>
        <p:nvSpPr>
          <p:cNvPr id="137" name="Google Shape;137;p23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Academy 2021</a:t>
            </a:r>
            <a:endParaRPr/>
          </a:p>
        </p:txBody>
      </p:sp>
      <p:sp>
        <p:nvSpPr>
          <p:cNvPr id="138" name="Google Shape;138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Struktur Dasar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Variabel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Tipe data dan Operator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Objek dalam Python</a:t>
            </a: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Struktur Dasar Python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Komentar	: #komentar pada python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variabel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Input		: data = input(“Masukan nilai :”)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Output		: print(data)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463" y="1495488"/>
            <a:ext cx="35528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Variabel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Variabel adalah suatu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Contoh :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X = 12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= 2021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Huruf = “a b c dst”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Kalimat = “nama saya urotera” 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600" y="1130488"/>
            <a:ext cx="483870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Tipe data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598550" y="1315125"/>
            <a:ext cx="7745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Text Type:</a:t>
            </a:r>
            <a:r>
              <a:rPr lang="en"/>
              <a:t>     str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Numeric Types:</a:t>
            </a:r>
            <a:r>
              <a:rPr lang="en"/>
              <a:t>     int, float, complex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Sequence Types: </a:t>
            </a:r>
            <a:r>
              <a:rPr lang="en"/>
              <a:t>    list, tuple, range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Mapping Type: </a:t>
            </a:r>
            <a:r>
              <a:rPr lang="en"/>
              <a:t>    dict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Set Types: </a:t>
            </a:r>
            <a:r>
              <a:rPr lang="en"/>
              <a:t>    set, frozenset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Boolean Type: </a:t>
            </a:r>
            <a:r>
              <a:rPr lang="en"/>
              <a:t>    bool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Binary Types: </a:t>
            </a:r>
            <a:r>
              <a:rPr lang="en"/>
              <a:t>    bytes, bytearray, memoryview</a:t>
            </a:r>
            <a:endParaRPr/>
          </a:p>
        </p:txBody>
      </p:sp>
      <p:sp>
        <p:nvSpPr>
          <p:cNvPr id="161" name="Google Shape;161;p26"/>
          <p:cNvSpPr txBox="1"/>
          <p:nvPr/>
        </p:nvSpPr>
        <p:spPr>
          <a:xfrm>
            <a:off x="5477775" y="1315125"/>
            <a:ext cx="3354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Open Sans"/>
                <a:ea typeface="Open Sans"/>
                <a:cs typeface="Open Sans"/>
                <a:sym typeface="Open Sans"/>
              </a:rPr>
              <a:t>Syntak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 : variabel = type(data)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200" y="1486436"/>
            <a:ext cx="5413125" cy="348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524600" y="1086225"/>
            <a:ext cx="56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Aritmatik Operator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</a:t>
            </a:r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524600" y="1086225"/>
            <a:ext cx="56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Assigment Operator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75" y="1486425"/>
            <a:ext cx="4217625" cy="34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 b="68779" l="0" r="0" t="0"/>
          <a:stretch/>
        </p:blipFill>
        <p:spPr>
          <a:xfrm>
            <a:off x="4614775" y="1486425"/>
            <a:ext cx="4217526" cy="10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675" y="1781450"/>
            <a:ext cx="4217624" cy="9994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8"/>
          <p:cNvCxnSpPr/>
          <p:nvPr/>
        </p:nvCxnSpPr>
        <p:spPr>
          <a:xfrm>
            <a:off x="4643300" y="1393225"/>
            <a:ext cx="48900" cy="36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</a:t>
            </a:r>
            <a:endParaRPr/>
          </a:p>
        </p:txBody>
      </p:sp>
      <p:sp>
        <p:nvSpPr>
          <p:cNvPr id="185" name="Google Shape;185;p29"/>
          <p:cNvSpPr txBox="1"/>
          <p:nvPr/>
        </p:nvSpPr>
        <p:spPr>
          <a:xfrm>
            <a:off x="524600" y="1086225"/>
            <a:ext cx="56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Comparison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Operator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250" y="1640775"/>
            <a:ext cx="5621701" cy="2977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</a:t>
            </a:r>
            <a:endParaRPr/>
          </a:p>
        </p:txBody>
      </p:sp>
      <p:sp>
        <p:nvSpPr>
          <p:cNvPr id="193" name="Google Shape;193;p30"/>
          <p:cNvSpPr txBox="1"/>
          <p:nvPr/>
        </p:nvSpPr>
        <p:spPr>
          <a:xfrm>
            <a:off x="524600" y="1086225"/>
            <a:ext cx="56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Operator Logika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750" y="1884800"/>
            <a:ext cx="6064936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</a:t>
            </a:r>
            <a:endParaRPr/>
          </a:p>
        </p:txBody>
      </p:sp>
      <p:sp>
        <p:nvSpPr>
          <p:cNvPr id="201" name="Google Shape;201;p31"/>
          <p:cNvSpPr txBox="1"/>
          <p:nvPr/>
        </p:nvSpPr>
        <p:spPr>
          <a:xfrm>
            <a:off x="524600" y="1086225"/>
            <a:ext cx="56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Operator Bitwise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063" y="1486425"/>
            <a:ext cx="6977876" cy="33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811650" y="1266325"/>
            <a:ext cx="8020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b="1" lang="en" sz="2700"/>
              <a:t>Pedahuluan </a:t>
            </a:r>
            <a:endParaRPr b="1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b="1" lang="en" sz="2700"/>
              <a:t>Pengenalan Python Programming</a:t>
            </a:r>
            <a:endParaRPr b="1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b="1" lang="en" sz="2700"/>
              <a:t>Dasar-Dasar Pemrogramman Python</a:t>
            </a:r>
            <a:endParaRPr b="1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b="1" lang="en" sz="2700"/>
              <a:t>Struktur Kontrol pada Python</a:t>
            </a:r>
            <a:endParaRPr b="1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b="1" lang="en" sz="2700"/>
              <a:t>Fungsi dalam Python</a:t>
            </a:r>
            <a:endParaRPr b="1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b="1" lang="en" sz="2700"/>
              <a:t>Python Library</a:t>
            </a:r>
            <a:endParaRPr b="1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b="1" lang="en" sz="2700"/>
              <a:t>Task Mission</a:t>
            </a:r>
            <a:endParaRPr b="1" sz="2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Objek dalam Python</a:t>
            </a:r>
            <a:endParaRPr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311700" y="1277025"/>
            <a:ext cx="4156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&gt;&gt; Class x: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Bilangan =100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&gt;&gt; print x.bilangan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47813"/>
            <a:ext cx="406717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</a:t>
            </a:r>
            <a:endParaRPr/>
          </a:p>
        </p:txBody>
      </p:sp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825975" y="1308750"/>
            <a:ext cx="7794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adalah bentuk tabulasi data pada python berupa baris kode, yang berisi kolom dan baris juga, mirip tabel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Contoh 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mobil</a:t>
            </a:r>
            <a:r>
              <a:rPr lang="en"/>
              <a:t> = [“honda", "suprax", "suprafit"]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print(mobil)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&gt;&gt; x = mobil[0]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&gt;&gt; print(x)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</a:t>
            </a:r>
            <a:endParaRPr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75" y="1152425"/>
            <a:ext cx="5037401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 txBox="1"/>
          <p:nvPr/>
        </p:nvSpPr>
        <p:spPr>
          <a:xfrm>
            <a:off x="5832300" y="1951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Contoh 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</a:t>
            </a:r>
            <a:r>
              <a:rPr lang="en"/>
              <a:t>.remove("suprafit")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Struktur Kontrol</a:t>
            </a:r>
            <a:endParaRPr/>
          </a:p>
        </p:txBody>
      </p:sp>
      <p:sp>
        <p:nvSpPr>
          <p:cNvPr id="230" name="Google Shape;230;p35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Academy 2021</a:t>
            </a:r>
            <a:endParaRPr/>
          </a:p>
        </p:txBody>
      </p:sp>
      <p:sp>
        <p:nvSpPr>
          <p:cNvPr id="231" name="Google Shape;231;p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Struktur Sequence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Struktur logika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Struktur Perulangan</a:t>
            </a:r>
            <a:endParaRPr/>
          </a:p>
        </p:txBody>
      </p:sp>
      <p:sp>
        <p:nvSpPr>
          <p:cNvPr id="232" name="Google Shape;232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Struktur Sequence</a:t>
            </a:r>
            <a:endParaRPr/>
          </a:p>
        </p:txBody>
      </p:sp>
      <p:sp>
        <p:nvSpPr>
          <p:cNvPr id="238" name="Google Shape;238;p36"/>
          <p:cNvSpPr txBox="1"/>
          <p:nvPr>
            <p:ph idx="1" type="body"/>
          </p:nvPr>
        </p:nvSpPr>
        <p:spPr>
          <a:xfrm>
            <a:off x="878975" y="1287525"/>
            <a:ext cx="781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Python programming, sequences are a generic term for an ordered set which means that the order in which we input the items will be the same when we access them.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Python supports six different types of sequences. These are strings, lists, tuples, byte sequences, byte arrays, and range objects. We will discuss each of them.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Struktur Logika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Sama </a:t>
            </a:r>
            <a:r>
              <a:rPr lang="en" sz="1700"/>
              <a:t>: a == b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Tidak sama : a != b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Lebih kecil: a &lt; b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Lebih kecil atau sama: a &lt;= b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Lebih besar : a &gt; b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Lebih besar  atau sama: a &gt;= b</a:t>
            </a:r>
            <a:endParaRPr sz="1700"/>
          </a:p>
        </p:txBody>
      </p:sp>
      <p:sp>
        <p:nvSpPr>
          <p:cNvPr id="245" name="Google Shape;245;p37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90"/>
              <a:t>i</a:t>
            </a:r>
            <a:r>
              <a:rPr lang="en" sz="1690"/>
              <a:t>f x==1:</a:t>
            </a:r>
            <a:endParaRPr sz="16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690"/>
              <a:t>	print(“Nilai 1)</a:t>
            </a:r>
            <a:endParaRPr sz="16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690"/>
              <a:t>elif x==2:</a:t>
            </a:r>
            <a:endParaRPr sz="16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690"/>
              <a:t>	print(“Nilai 2”)</a:t>
            </a:r>
            <a:endParaRPr sz="16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690"/>
              <a:t>else:</a:t>
            </a:r>
            <a:endParaRPr sz="16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" sz="1690"/>
              <a:t>	print(“gatauuu”)</a:t>
            </a:r>
            <a:endParaRPr sz="1690"/>
          </a:p>
        </p:txBody>
      </p:sp>
      <p:cxnSp>
        <p:nvCxnSpPr>
          <p:cNvPr id="246" name="Google Shape;246;p37"/>
          <p:cNvCxnSpPr/>
          <p:nvPr/>
        </p:nvCxnSpPr>
        <p:spPr>
          <a:xfrm>
            <a:off x="4465750" y="1293025"/>
            <a:ext cx="75000" cy="336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Struktur Perulangan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Perulangan while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8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Perulangan for</a:t>
            </a:r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00" y="1973756"/>
            <a:ext cx="3260850" cy="22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225" y="1973750"/>
            <a:ext cx="3844275" cy="22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Fungsi dalam Python</a:t>
            </a:r>
            <a:endParaRPr/>
          </a:p>
        </p:txBody>
      </p:sp>
      <p:sp>
        <p:nvSpPr>
          <p:cNvPr id="261" name="Google Shape;261;p3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Academy 2021</a:t>
            </a:r>
            <a:endParaRPr/>
          </a:p>
        </p:txBody>
      </p:sp>
      <p:sp>
        <p:nvSpPr>
          <p:cNvPr id="262" name="Google Shape;262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Pengertian Fungsi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Memanggil Fungsi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Variabel Global dan Lokal</a:t>
            </a:r>
            <a:endParaRPr/>
          </a:p>
        </p:txBody>
      </p:sp>
      <p:sp>
        <p:nvSpPr>
          <p:cNvPr id="263" name="Google Shape;263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Pengertian Fungsi</a:t>
            </a:r>
            <a:endParaRPr/>
          </a:p>
        </p:txBody>
      </p:sp>
      <p:sp>
        <p:nvSpPr>
          <p:cNvPr id="269" name="Google Shape;269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Fungsi adalah sekumpulan baris kode yang dibuat untuk mempermudah pemanggilan sekumpulan kode yg memiliki fungsi tertentu dalam penggunaannya.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Contoh :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ef aiacademy():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print(“saya bisa”)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Memanggil fungsi</a:t>
            </a:r>
            <a:endParaRPr/>
          </a:p>
        </p:txBody>
      </p:sp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Fungsi yang telah dibuat kemudian dipanggil pada sintak atau baris kode tertentu, tanpa menulis ulang baris kode yang sama dengan baris kode dalam fungsi tersebut.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Contoh 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aiacademy()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Pendahuluan</a:t>
            </a:r>
            <a:endParaRPr/>
          </a:p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Academy 2021</a:t>
            </a:r>
            <a:endParaRPr/>
          </a:p>
        </p:txBody>
      </p:sp>
      <p:sp>
        <p:nvSpPr>
          <p:cNvPr id="80" name="Google Shape;80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40137" r="0" t="0"/>
          <a:stretch/>
        </p:blipFill>
        <p:spPr>
          <a:xfrm rot="5400000">
            <a:off x="4304513" y="294075"/>
            <a:ext cx="5106974" cy="45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Variabel Global dan Lokal</a:t>
            </a:r>
            <a:endParaRPr/>
          </a:p>
        </p:txBody>
      </p:sp>
      <p:sp>
        <p:nvSpPr>
          <p:cNvPr id="281" name="Google Shape;281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Variabel global adalah variabel yang bisa dipakai di semua fungsi maupun operasi.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Variabel lokal adalah variabel yang hanya dapat digunakan pada suatu fungsi.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Misal 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def lokal():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x = 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y = x + 1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Library</a:t>
            </a:r>
            <a:endParaRPr/>
          </a:p>
        </p:txBody>
      </p:sp>
      <p:sp>
        <p:nvSpPr>
          <p:cNvPr id="287" name="Google Shape;287;p43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Academy 2021</a:t>
            </a:r>
            <a:endParaRPr/>
          </a:p>
        </p:txBody>
      </p:sp>
      <p:sp>
        <p:nvSpPr>
          <p:cNvPr id="288" name="Google Shape;288;p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Numpy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Matplotlib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 Cv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Pandas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Scikit Learn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Tensorflow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Scipy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Keras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Pytorch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</a:t>
            </a:r>
            <a:endParaRPr/>
          </a:p>
        </p:txBody>
      </p:sp>
      <p:sp>
        <p:nvSpPr>
          <p:cNvPr id="294" name="Google Shape;294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88" y="152552"/>
            <a:ext cx="8414625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Matplotlib</a:t>
            </a:r>
            <a:endParaRPr/>
          </a:p>
        </p:txBody>
      </p:sp>
      <p:sp>
        <p:nvSpPr>
          <p:cNvPr id="301" name="Google Shape;301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2963"/>
            <a:ext cx="8137976" cy="47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Opencv</a:t>
            </a:r>
            <a:endParaRPr/>
          </a:p>
        </p:txBody>
      </p:sp>
      <p:sp>
        <p:nvSpPr>
          <p:cNvPr id="308" name="Google Shape;308;p46"/>
          <p:cNvSpPr txBox="1"/>
          <p:nvPr>
            <p:ph idx="1" type="body"/>
          </p:nvPr>
        </p:nvSpPr>
        <p:spPr>
          <a:xfrm>
            <a:off x="786525" y="1760450"/>
            <a:ext cx="7685700" cy="28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OpenCv (Open Source Computer Vision Library)  adalah salah satu library python yang digunakan untuk pengolahan citra digital, real time object detection, recognition dan image analysis.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09" name="Google Shape;3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7700"/>
            <a:ext cx="3349375" cy="11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sp>
        <p:nvSpPr>
          <p:cNvPr id="315" name="Google Shape;315;p4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310875"/>
            <a:ext cx="7972074" cy="460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Scikit learn</a:t>
            </a:r>
            <a:endParaRPr/>
          </a:p>
        </p:txBody>
      </p:sp>
      <p:sp>
        <p:nvSpPr>
          <p:cNvPr id="322" name="Google Shape;322;p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77" y="276350"/>
            <a:ext cx="8520600" cy="455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</a:t>
            </a:r>
            <a:endParaRPr/>
          </a:p>
        </p:txBody>
      </p:sp>
      <p:sp>
        <p:nvSpPr>
          <p:cNvPr id="329" name="Google Shape;329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80850"/>
            <a:ext cx="8363351" cy="466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Scipy</a:t>
            </a:r>
            <a:endParaRPr/>
          </a:p>
        </p:txBody>
      </p:sp>
      <p:sp>
        <p:nvSpPr>
          <p:cNvPr id="336" name="Google Shape;336;p50"/>
          <p:cNvSpPr txBox="1"/>
          <p:nvPr>
            <p:ph idx="1" type="body"/>
          </p:nvPr>
        </p:nvSpPr>
        <p:spPr>
          <a:xfrm>
            <a:off x="792625" y="2191050"/>
            <a:ext cx="8039700" cy="26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SciPy adalah kumpulan algoritma numerik dan toolbox domain spesifik, termasuk sinyal pemrosesan, optimisasi, statistik, dan banyak lagi. SciPy adalah library yang baik untuk perhitungan ilmiah dan berkinerja tinggi.</a:t>
            </a:r>
            <a:endParaRPr/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74200"/>
            <a:ext cx="2893800" cy="15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0151"/>
            <a:ext cx="7571900" cy="42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584"/>
            <a:ext cx="9144000" cy="493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50" y="341313"/>
            <a:ext cx="70866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List Mission</a:t>
            </a:r>
            <a:endParaRPr/>
          </a:p>
        </p:txBody>
      </p:sp>
      <p:sp>
        <p:nvSpPr>
          <p:cNvPr id="356" name="Google Shape;356;p53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Kuis AI Academy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Membuat Rancangan Ide tentang Project Ai Sederhana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Google Form</a:t>
            </a:r>
            <a:endParaRPr sz="2400"/>
          </a:p>
        </p:txBody>
      </p:sp>
      <p:sp>
        <p:nvSpPr>
          <p:cNvPr id="357" name="Google Shape;357;p53"/>
          <p:cNvSpPr txBox="1"/>
          <p:nvPr/>
        </p:nvSpPr>
        <p:spPr>
          <a:xfrm>
            <a:off x="598550" y="4110700"/>
            <a:ext cx="816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Google colab kelas : </a:t>
            </a:r>
            <a:r>
              <a:rPr b="1"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https://colab.research.google.com/drive/1LADn9LugL0VAT1IVfbKU3wxOyWPI3C13?usp=sharing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8" name="Google Shape;358;p53"/>
          <p:cNvSpPr txBox="1"/>
          <p:nvPr/>
        </p:nvSpPr>
        <p:spPr>
          <a:xfrm>
            <a:off x="598550" y="3600900"/>
            <a:ext cx="876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belajar python lengkap : 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https://www.w3schools.com/python/default.asp</a:t>
            </a:r>
            <a:r>
              <a:rPr b="1" lang="en"/>
              <a:t>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Referensi</a:t>
            </a:r>
            <a:endParaRPr/>
          </a:p>
        </p:txBody>
      </p:sp>
      <p:sp>
        <p:nvSpPr>
          <p:cNvPr id="364" name="Google Shape;364;p5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L. Moroney, AI and Machine Learning for Coders, O'Reilly Media Inc, 2020: Bab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https://sasanadigital.com/beberapa-fungsi-dari-kecerdasan-buatan-ai-dalam-dunia-industri/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https://www.bostondynamics.com/atlas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https://shop.bostondynamics.com/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https://deepmind.com/alphago-china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https://www.carmagazine.co.uk/car-news/tech/tesla-autopilot/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https://www.tesla.com/AI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https://www.w3schools.com/python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https://scikit-learn.org/stable/modules/preprocessing.html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1"/>
              </a:rPr>
              <a:t>https://www.dreamstime.com/stock-photo-sliced-citrus-fruit-lime-lemon-orange-grapefruit-colorful-isolated-white-image46469104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2"/>
              </a:rPr>
              <a:t>https://www.dicoding.com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"/>
          <p:cNvSpPr txBox="1"/>
          <p:nvPr>
            <p:ph type="title"/>
          </p:nvPr>
        </p:nvSpPr>
        <p:spPr>
          <a:xfrm>
            <a:off x="311700" y="1659675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Terima Kasih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Perkembangan AI di Industri Robotika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75" y="1152425"/>
            <a:ext cx="3799645" cy="29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1053450" y="4469625"/>
            <a:ext cx="633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Perkembangan terakhir robot Atlas 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https://www.youtube.com/watch?v=EGABAx52GKI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1350175" y="4026075"/>
            <a:ext cx="63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Robot Atlas Boston Dynamic                                               Dog Robot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2620" y="1304825"/>
            <a:ext cx="4017869" cy="26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AlphaGo deepmind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75" y="1107900"/>
            <a:ext cx="7652452" cy="382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025" y="64150"/>
            <a:ext cx="4870725" cy="274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Pengenalan Python Programming</a:t>
            </a:r>
            <a:endParaRPr/>
          </a:p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Academy 2021</a:t>
            </a:r>
            <a:endParaRPr/>
          </a:p>
        </p:txBody>
      </p:sp>
      <p:sp>
        <p:nvSpPr>
          <p:cNvPr id="116" name="Google Shape;116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Mengenal 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Platform/Installasi Python</a:t>
            </a: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Mengenal Python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Python merupakan bahasa pemrogramman tingkat tinggi yang populer dan banyak digunakan dalam aplikasi Machine Learning, Data Science, dan Artificial Intelegence.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750" y="1965525"/>
            <a:ext cx="25527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311700" y="2459475"/>
            <a:ext cx="381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https://www.python.org/downloads/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